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2" r:id="rId7"/>
    <p:sldId id="268" r:id="rId8"/>
    <p:sldId id="261" r:id="rId9"/>
    <p:sldId id="266" r:id="rId10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C81DFC-938B-422D-998E-CDB53D368F83}">
          <p14:sldIdLst>
            <p14:sldId id="256"/>
            <p14:sldId id="265"/>
            <p14:sldId id="258"/>
            <p14:sldId id="259"/>
            <p14:sldId id="260"/>
          </p14:sldIdLst>
        </p14:section>
        <p14:section name="CAMEL" id="{407527E7-BD2A-4FD4-B4E8-EED721FAAD80}">
          <p14:sldIdLst>
            <p14:sldId id="262"/>
            <p14:sldId id="268"/>
            <p14:sldId id="261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33" d="100"/>
          <a:sy n="33" d="100"/>
        </p:scale>
        <p:origin x="684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4395-147C-471A-B622-3C19F8326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7245-9799-4427-9A42-BA1DF6102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2693-47E5-4EDC-ADD2-E44AD52D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D6C1A-5792-4735-BC10-249661E8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EC81-86B5-4963-90BF-767DF1D7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3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7ADD-5272-47A9-8D11-38A6EE7C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EAB7F-DF04-4123-B04C-1B7E9ED10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A9E75-311D-4EF5-BBA8-61AA496B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8C0E-CA9C-4C18-944E-3E5EDB7C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11DBD-69A0-462C-9364-C4D17DD7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2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EC2B3-3721-4BDD-B58E-6EC1358EF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F8036-2CF3-486D-8124-9762682D4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36F31-F710-4FA3-B18C-FD7D976D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CE8C2-CADE-4AB8-AC67-324BDA3C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AFF6-E7BC-4866-B30B-A356F1A9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3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6D8E-91F1-4E00-A9DF-933374D1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2E45-166A-4863-A369-508B3E41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8F571-480C-4426-B812-0118D826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8CAD1-795A-421E-B364-D928C85B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4435B-46EC-44A3-A109-0D5EFF9D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494A-2E6C-4DDC-B344-8CFBE409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8CC2C-0733-47A4-97AC-44FB37D7F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7B7E5-4AAA-4EE4-A50E-D668ED86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E39C-7CC8-4E81-9216-F73A9295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3184D-34A7-4B3D-AE6D-A14B20E5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6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F8B0-AF42-419B-B25D-DF880BC6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66B4-662E-4077-8BE1-48F3C268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62221-280A-4544-A8E2-FBD839062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B824B-81C0-4ACE-BB5B-E85F3C50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12575-ADFC-4E2E-AA71-018B002B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84C8-E3B9-405F-A230-CA0E0B12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1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1DA3-ADBA-445E-A2CB-28E594DA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9F375-7645-4651-8C47-2AAE9366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B22B-9079-482A-AB64-97C8A7DEF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34435-3DE2-4CB0-9C88-90345C636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12554-0BC0-4128-88DE-B9EAD7EA6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13165-C35D-4246-A438-55509727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111EF-475F-4299-9059-7944627C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56AF-2712-427B-B5CB-4CFA7415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8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8D42-6140-49E7-9EE5-E9D3076D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3D3F3-92D9-45EC-AF4F-D2B25D86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8841C-26FF-42CD-8BCF-51DDD406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158D3-7F44-489D-B5CF-BE414CEB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4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7EFA-D5AD-477A-9F7C-30B39494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E5D30-2CC5-4641-81B4-2F805E0F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BE778-FA70-4CC5-9DE9-2F1D63C0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B599-DEE3-4068-AEC1-3BBC50D2A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06469-45D3-4FF6-8847-5CC32111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DB992-6EED-49E7-A781-DD28D9BAD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46293-BF06-4B34-81B0-F54C8D38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1DBB-F66B-4B74-A4C8-14840850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0DDC8-487F-443B-851F-8413C65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5E26-24C9-4222-8C10-492CE4E0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A9E87-CDFC-4B7C-AA69-A6328D792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09008-B178-4668-A172-177A9113A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8385C-3BA5-4F7D-A550-1FB2C757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E51BB-9FD2-452F-A251-57B52921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FF020-9C76-46EE-8691-60853B99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4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2A056-A5E3-4DCE-8E45-78B11009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0A84-2501-4181-B6BA-4D77FB49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44E8-EBA4-47EB-BBA6-E315E3E40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20D7-83EF-493E-A23C-33BBBC24447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11762-9C0A-42B1-8115-6426608A4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3EB9F-16AA-4528-9D97-A1FDEFFF5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73132-D110-465B-B42F-F86ED672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1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le of hay&#10;&#10;Description automatically generated with low confidence">
            <a:extLst>
              <a:ext uri="{FF2B5EF4-FFF2-40B4-BE49-F238E27FC236}">
                <a16:creationId xmlns:a16="http://schemas.microsoft.com/office/drawing/2014/main" id="{B828D014-966A-4301-8F7C-3932E96F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44" y="1272540"/>
            <a:ext cx="6458712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70F2B1B-C620-4E68-9FAD-92F8A8DB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21" y="2454805"/>
            <a:ext cx="5702820" cy="130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71636-7F7C-48D0-828B-323E267F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44" y="2492906"/>
            <a:ext cx="6413005" cy="612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E89B8-611B-4DC1-90B0-F05409DB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44" y="2014860"/>
            <a:ext cx="6458725" cy="734569"/>
          </a:xfrm>
          <a:prstGeom prst="rect">
            <a:avLst/>
          </a:prstGeom>
        </p:spPr>
      </p:pic>
      <p:pic>
        <p:nvPicPr>
          <p:cNvPr id="6" name="Picture 5" descr="A picture containing grass&#10;&#10;Description automatically generated">
            <a:extLst>
              <a:ext uri="{FF2B5EF4-FFF2-40B4-BE49-F238E27FC236}">
                <a16:creationId xmlns:a16="http://schemas.microsoft.com/office/drawing/2014/main" id="{3146FE24-7446-4E9E-BE6B-F2BB30898B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3" r="13100"/>
          <a:stretch/>
        </p:blipFill>
        <p:spPr>
          <a:xfrm>
            <a:off x="2819065" y="1385091"/>
            <a:ext cx="5559640" cy="734569"/>
          </a:xfrm>
          <a:prstGeom prst="rect">
            <a:avLst/>
          </a:prstGeom>
        </p:spPr>
      </p:pic>
      <p:pic>
        <p:nvPicPr>
          <p:cNvPr id="7" name="Picture 6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2C40E0F-AF35-496A-856E-B8D4C56B1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21" y="488172"/>
            <a:ext cx="6449581" cy="9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88079-4052-4BEC-A232-1D015F04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97" y="3122675"/>
            <a:ext cx="6413005" cy="612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EE821-9A04-4674-9D60-C9EF6C74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97" y="2592158"/>
            <a:ext cx="6458725" cy="734569"/>
          </a:xfrm>
          <a:prstGeom prst="rect">
            <a:avLst/>
          </a:prstGeom>
        </p:spPr>
      </p:pic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B85D896B-BE99-4528-9177-D654D2145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0" r="11224" b="1"/>
          <a:stretch/>
        </p:blipFill>
        <p:spPr>
          <a:xfrm>
            <a:off x="3175686" y="1742303"/>
            <a:ext cx="5449330" cy="868390"/>
          </a:xfrm>
          <a:prstGeom prst="rect">
            <a:avLst/>
          </a:prstGeom>
        </p:spPr>
      </p:pic>
      <p:pic>
        <p:nvPicPr>
          <p:cNvPr id="6" name="Picture 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A35352C1-63B5-470A-959C-E24DEDF79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21" y="488172"/>
            <a:ext cx="6449581" cy="9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629FA-649F-41D0-9779-487BAF5D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37" y="3061715"/>
            <a:ext cx="6458725" cy="7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&#10;&#10;Description automatically generated">
            <a:extLst>
              <a:ext uri="{FF2B5EF4-FFF2-40B4-BE49-F238E27FC236}">
                <a16:creationId xmlns:a16="http://schemas.microsoft.com/office/drawing/2014/main" id="{EF2930CE-2F1B-4359-9196-043521FF4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7" y="3011423"/>
            <a:ext cx="6443485" cy="8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2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36ABEF-4005-4FC4-AEBA-5978B01CE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63" y="1536625"/>
            <a:ext cx="4637537" cy="37847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D6BF475-C7B0-425C-ABE8-BE56BC1FC3C9}"/>
              </a:ext>
            </a:extLst>
          </p:cNvPr>
          <p:cNvSpPr/>
          <p:nvPr/>
        </p:nvSpPr>
        <p:spPr>
          <a:xfrm>
            <a:off x="642026" y="272374"/>
            <a:ext cx="6459165" cy="645916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71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51C71-BE6B-45EF-B293-00F3E1C1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2" r="33079"/>
          <a:stretch/>
        </p:blipFill>
        <p:spPr>
          <a:xfrm>
            <a:off x="5203595" y="710119"/>
            <a:ext cx="7128541" cy="5437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268F9-B212-4F23-BC26-65BB725ED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6591">
            <a:off x="6000665" y="1824054"/>
            <a:ext cx="3298884" cy="160149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C604D2-10DF-4971-A99D-19A4A14A8057}"/>
              </a:ext>
            </a:extLst>
          </p:cNvPr>
          <p:cNvSpPr/>
          <p:nvPr/>
        </p:nvSpPr>
        <p:spPr>
          <a:xfrm>
            <a:off x="5203595" y="199417"/>
            <a:ext cx="6459165" cy="645916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56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8F63D-43A2-48C4-8038-9F16920B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98" y="2248930"/>
            <a:ext cx="1746820" cy="405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A265-5B3E-4885-8BBC-5244E7C4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8" y="724576"/>
            <a:ext cx="2340530" cy="5586783"/>
          </a:xfrm>
          <a:prstGeom prst="rect">
            <a:avLst/>
          </a:prstGeom>
        </p:spPr>
      </p:pic>
      <p:pic>
        <p:nvPicPr>
          <p:cNvPr id="7" name="Picture 6" descr="A picture containing dark, close&#10;&#10;Description automatically generated">
            <a:extLst>
              <a:ext uri="{FF2B5EF4-FFF2-40B4-BE49-F238E27FC236}">
                <a16:creationId xmlns:a16="http://schemas.microsoft.com/office/drawing/2014/main" id="{FBA0E7DC-6755-49C7-A267-E34A9ADC4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174" y="2150075"/>
            <a:ext cx="1570035" cy="4337222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4A29BAC1-62C3-47E8-80AF-C1C62ABE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192" y="823430"/>
            <a:ext cx="2736568" cy="56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8F63D-43A2-48C4-8038-9F16920B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98" y="2248930"/>
            <a:ext cx="1746820" cy="405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A265-5B3E-4885-8BBC-5244E7C4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8" y="724576"/>
            <a:ext cx="2340530" cy="5586783"/>
          </a:xfrm>
          <a:prstGeom prst="rect">
            <a:avLst/>
          </a:prstGeom>
        </p:spPr>
      </p:pic>
      <p:pic>
        <p:nvPicPr>
          <p:cNvPr id="7" name="Picture 6" descr="A picture containing dark, close&#10;&#10;Description automatically generated">
            <a:extLst>
              <a:ext uri="{FF2B5EF4-FFF2-40B4-BE49-F238E27FC236}">
                <a16:creationId xmlns:a16="http://schemas.microsoft.com/office/drawing/2014/main" id="{FBA0E7DC-6755-49C7-A267-E34A9ADC4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174" y="2150075"/>
            <a:ext cx="1570035" cy="4337222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4A29BAC1-62C3-47E8-80AF-C1C62ABE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192" y="823430"/>
            <a:ext cx="2736568" cy="56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32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Warren Beck</dc:creator>
  <cp:lastModifiedBy>Warren Beck</cp:lastModifiedBy>
  <cp:revision>3</cp:revision>
  <dcterms:created xsi:type="dcterms:W3CDTF">2022-09-01T12:05:20Z</dcterms:created>
  <dcterms:modified xsi:type="dcterms:W3CDTF">2022-09-01T13:24:03Z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2b6c078-73cb-4371-8a5b-e9fc18accbf8_Enabled">
    <vt:lpwstr>true</vt:lpwstr>
  </property>
  <property fmtid="{D5CDD505-2E9C-101B-9397-08002B2CF9AE}" pid="3" name="MSIP_Label_e2b6c078-73cb-4371-8a5b-e9fc18accbf8_SetDate">
    <vt:lpwstr>2022-09-01T12:05:20Z</vt:lpwstr>
  </property>
  <property fmtid="{D5CDD505-2E9C-101B-9397-08002B2CF9AE}" pid="4" name="MSIP_Label_e2b6c078-73cb-4371-8a5b-e9fc18accbf8_Method">
    <vt:lpwstr>Standard</vt:lpwstr>
  </property>
  <property fmtid="{D5CDD505-2E9C-101B-9397-08002B2CF9AE}" pid="5" name="MSIP_Label_e2b6c078-73cb-4371-8a5b-e9fc18accbf8_Name">
    <vt:lpwstr>INTERNAL</vt:lpwstr>
  </property>
  <property fmtid="{D5CDD505-2E9C-101B-9397-08002B2CF9AE}" pid="6" name="MSIP_Label_e2b6c078-73cb-4371-8a5b-e9fc18accbf8_SiteId">
    <vt:lpwstr>56c62bbe-8598-4b85-9e51-1ca753fa50f2</vt:lpwstr>
  </property>
  <property fmtid="{D5CDD505-2E9C-101B-9397-08002B2CF9AE}" pid="7" name="MSIP_Label_e2b6c078-73cb-4371-8a5b-e9fc18accbf8_ActionId">
    <vt:lpwstr>7b872ac7-801c-4040-810e-324501fba96b</vt:lpwstr>
  </property>
  <property fmtid="{D5CDD505-2E9C-101B-9397-08002B2CF9AE}" pid="8" name="MSIP_Label_e2b6c078-73cb-4371-8a5b-e9fc18accbf8_ContentBits">
    <vt:lpwstr>0</vt:lpwstr>
  </property>
  <property fmtid="{D5CDD505-2E9C-101B-9397-08002B2CF9AE}" pid="9" name="ArticulateGUID">
    <vt:lpwstr>70F29093-319C-45F6-94AE-99C584151F86</vt:lpwstr>
  </property>
  <property fmtid="{D5CDD505-2E9C-101B-9397-08002B2CF9AE}" pid="10" name="ArticulatePath">
    <vt:lpwstr>Presentation3</vt:lpwstr>
  </property>
</Properties>
</file>